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6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РМО учителей русского языка и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ФГОС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400" dirty="0" smtClean="0"/>
              <a:t>2021 г.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Предполагается, что образовательные стандарты третьего поколения улучшат современную образовательную систему и конкретизируют её задачи.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Обновление содержания методики преподавания предметов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«Русский язык» и «Литература»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 результаты.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 Совершенствование различных видов устной и письменной речевой деятельности…, формирование умений речевого взаимодействия, …</a:t>
            </a:r>
          </a:p>
          <a:p>
            <a:pPr>
              <a:buNone/>
            </a:pPr>
            <a:r>
              <a:rPr lang="ru-RU" dirty="0" smtClean="0"/>
              <a:t>2) Понимание определяющей роли языка в развитии интеллектуальных и творческих способностей личности в процессе образования и самообразования, …</a:t>
            </a:r>
          </a:p>
          <a:p>
            <a:pPr>
              <a:buNone/>
            </a:pPr>
            <a:r>
              <a:rPr lang="ru-RU" dirty="0" smtClean="0"/>
              <a:t>3) Расширение и систематизация научных знаний о языке, его единицах и категориях, …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 результаты.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4) Формирование умений проведения различных видов анализа слова,…</a:t>
            </a:r>
          </a:p>
          <a:p>
            <a:pPr>
              <a:buNone/>
            </a:pPr>
            <a:r>
              <a:rPr lang="ru-RU" dirty="0" smtClean="0"/>
              <a:t>5) Обогащение словарного запаса, расширение объёма используемых в речи грамматических единиц для свободного выражения мыслей и чувств, …</a:t>
            </a:r>
          </a:p>
          <a:p>
            <a:pPr>
              <a:buNone/>
            </a:pPr>
            <a:r>
              <a:rPr lang="ru-RU" dirty="0" smtClean="0"/>
              <a:t>6) Овладение основными нормами СРЛЯ, …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 результаты.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Понимание духовно-нравственной и культурной ценности литературы…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Понимание специфики литературы как вида искусства…</a:t>
            </a:r>
          </a:p>
          <a:p>
            <a:pPr marL="514350" indent="-514350">
              <a:buAutoNum type="arabicParenR"/>
            </a:pPr>
            <a:r>
              <a:rPr lang="ru-RU" dirty="0" smtClean="0"/>
              <a:t>Овладение умениями эстетического и смыслового анализа произведений…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Совершенствование умения выразительно </a:t>
            </a:r>
            <a:r>
              <a:rPr lang="ru-RU" b="1" dirty="0" smtClean="0"/>
              <a:t>( с учётом индивидуальных особенностей обучающихся)</a:t>
            </a:r>
            <a:r>
              <a:rPr lang="ru-RU" dirty="0" smtClean="0"/>
              <a:t> читать, в том числе наизусть, не менее 12 произведений и (или) фрагментов.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 результаты.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7) Совершенствование умения создавать устные и письменные высказывания разных жанров. Писать сочинение-рассуждение по заданной теме с опорой на прочитанные произведения </a:t>
            </a:r>
            <a:r>
              <a:rPr lang="ru-RU" b="1" dirty="0" smtClean="0"/>
              <a:t>(не менее 250 слов)</a:t>
            </a:r>
          </a:p>
          <a:p>
            <a:pPr>
              <a:buNone/>
            </a:pPr>
            <a:r>
              <a:rPr lang="ru-RU" dirty="0" smtClean="0"/>
              <a:t>8) Овладение умениями самостоятельной интерпретации и оценки текстуально изученных произведений…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 результаты.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10)</a:t>
            </a:r>
          </a:p>
          <a:p>
            <a:pPr>
              <a:buNone/>
            </a:pPr>
            <a:r>
              <a:rPr lang="ru-RU" dirty="0" smtClean="0"/>
              <a:t>11)</a:t>
            </a:r>
          </a:p>
          <a:p>
            <a:pPr>
              <a:buNone/>
            </a:pPr>
            <a:r>
              <a:rPr lang="ru-RU" dirty="0" smtClean="0"/>
              <a:t>12)Овладение умением использовать словари и справочники, в том числе информационно-справочные системы в электронной форме, подбирать проверенные источники в библиотечных фондах, сети Интернет для выполнения учебной задачи; применять ИКТ, </a:t>
            </a:r>
            <a:r>
              <a:rPr lang="ru-RU" b="1" dirty="0" smtClean="0"/>
              <a:t>соблюдать правила информационной безопасности.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2) Понимание определяющей роли языка в развитии интеллектуальных и творческих способностей личности в процессе образования и самообразования…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2)  Понимание определяющей роли языка в развитии интеллектуальных и творческих способностей личности в процессе образования и самообразования, важности соблюдения норм СРЛЯ для культурного человека…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Было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Стало</a:t>
            </a:r>
            <a:endParaRPr lang="ru-RU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2) Понимание литературы как одной из основных национально-культурных ценностей народа, как особого способа познания жизни;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2) Понимание специфики литературы как вида искусства;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БЫЛО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СТАЛО</a:t>
            </a:r>
            <a:endParaRPr lang="ru-RU" sz="4000" dirty="0"/>
          </a:p>
        </p:txBody>
      </p:sp>
      <p:pic>
        <p:nvPicPr>
          <p:cNvPr id="7" name="Picture 2" descr="1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648200"/>
            <a:ext cx="1173162" cy="1533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ВНИМАНИЕ!</a:t>
            </a:r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4" name="Picture 5" descr="37r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716338"/>
            <a:ext cx="1828801" cy="19986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Первое поколение ФГОС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2004 год - государственные образовательные стандарты.</a:t>
            </a:r>
          </a:p>
          <a:p>
            <a:pPr>
              <a:buNone/>
            </a:pPr>
            <a:r>
              <a:rPr lang="ru-RU" sz="4400" dirty="0" smtClean="0"/>
              <a:t>Цель -  не личностный, а предметный результат.</a:t>
            </a:r>
          </a:p>
          <a:p>
            <a:pPr>
              <a:buNone/>
            </a:pPr>
            <a:r>
              <a:rPr lang="ru-RU" sz="4400" dirty="0" smtClean="0"/>
              <a:t>Во главу ставился набор информации, обязательной для изучения.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Второе поколение ФГОС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Разрабатывались с 2009 по 2012 год и действуют сейчас.</a:t>
            </a:r>
          </a:p>
          <a:p>
            <a:pPr>
              <a:buNone/>
            </a:pPr>
            <a:r>
              <a:rPr lang="ru-RU" sz="4000" dirty="0" smtClean="0"/>
              <a:t>Цель - развитие универсальных учебных умений, то есть способности самостоятельно добывать информацию с использованием технологий и коммуникации с людьми.</a:t>
            </a:r>
            <a:endParaRPr lang="ru-RU" sz="4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Второе поколение ФГОС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Много внимания уделено проектной и внеурочной деятельности. Предполагается, что обучающиеся по федеральным государственным стандартам 2 поколения должны любить Родину, уважать закон, быть толерантными и стремиться к здоровому образу жизни.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Третье поколение ФГОС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Школы переходят в 2022 году. </a:t>
            </a:r>
          </a:p>
          <a:p>
            <a:pPr>
              <a:buNone/>
            </a:pPr>
            <a:r>
              <a:rPr lang="ru-RU" sz="4000" dirty="0" smtClean="0"/>
              <a:t>Главная задача -  конкретизация требований к обучающимся. </a:t>
            </a:r>
            <a:endParaRPr lang="ru-RU" sz="4000" dirty="0"/>
          </a:p>
        </p:txBody>
      </p:sp>
      <p:pic>
        <p:nvPicPr>
          <p:cNvPr id="4" name="Picture 11" descr="7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962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Главное отличие ФГОС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Общие установки на формирование определённых компетенций.</a:t>
            </a:r>
          </a:p>
          <a:p>
            <a:pPr>
              <a:buNone/>
            </a:pPr>
            <a:r>
              <a:rPr lang="ru-RU" dirty="0" smtClean="0"/>
              <a:t>Учебные учреждения сами решали, что именно и в каком классе изучать, поэтому образовательные программы разных школ отличались, а результаты обучения не были детализированы.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Определяют чёткие требования к предметным результатам по каждой учебной дисциплине.</a:t>
            </a:r>
            <a:endParaRPr lang="ru-RU" dirty="0"/>
          </a:p>
        </p:txBody>
      </p:sp>
      <p:pic>
        <p:nvPicPr>
          <p:cNvPr id="5" name="Picture 11" descr="ag00334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267200"/>
            <a:ext cx="1447800" cy="1593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изменения ФГОС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Чётко прописаны обязательства образовательного учреждения (в частности, школы) перед учениками и родителями.</a:t>
            </a:r>
          </a:p>
          <a:p>
            <a:pPr>
              <a:buNone/>
            </a:pPr>
            <a:r>
              <a:rPr lang="ru-RU" dirty="0" smtClean="0"/>
              <a:t>2. Сделан акцент на развитие «мягких» навыков  —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личностных.</a:t>
            </a:r>
          </a:p>
          <a:p>
            <a:pPr>
              <a:buNone/>
            </a:pPr>
            <a:r>
              <a:rPr lang="ru-RU" dirty="0" smtClean="0"/>
              <a:t>3. Подробно указан перечень предметных и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изменения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4. Расписан 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pPr>
              <a:buNone/>
            </a:pPr>
            <a:r>
              <a:rPr lang="ru-RU" dirty="0" smtClean="0"/>
              <a:t>5.   Зафиксированы контрольные точки с конкретными результатами учеников (сочинение на 300 слов, словарный запас из 70 новых слов ежегодно и тому подобное).</a:t>
            </a:r>
          </a:p>
          <a:p>
            <a:pPr>
              <a:buNone/>
            </a:pPr>
            <a:r>
              <a:rPr lang="ru-RU" dirty="0" smtClean="0"/>
              <a:t>6. Строго обозначено, какие темы должны освоить дети в определённый год обучения. Содержание тем по-новому ФГОС не рекомендовано менять местами (ранее это допускалось). 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изменения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7. Учитываются возрастные и психологические особенности учеников всех классов. </a:t>
            </a:r>
            <a:r>
              <a:rPr lang="ru-RU" i="1" dirty="0" smtClean="0">
                <a:solidFill>
                  <a:srgbClr val="FF0000"/>
                </a:solidFill>
              </a:rPr>
              <a:t>Главное, чтобы ребята не были перегружены.</a:t>
            </a:r>
          </a:p>
          <a:p>
            <a:pPr algn="just">
              <a:buNone/>
            </a:pPr>
            <a:r>
              <a:rPr lang="ru-RU" i="1" dirty="0" smtClean="0"/>
              <a:t>8. Ут</a:t>
            </a:r>
            <a:r>
              <a:rPr lang="ru-RU" dirty="0" smtClean="0"/>
              <a:t>очнено минимальное и максимальное количество часов, необходимых для полноценной реализации основных образовательных программ. </a:t>
            </a:r>
          </a:p>
          <a:p>
            <a:pPr algn="just">
              <a:buNone/>
            </a:pPr>
            <a:r>
              <a:rPr lang="ru-RU" dirty="0" smtClean="0"/>
              <a:t>9. Определено базовое содержание программы воспитания, уточнены задачи и условия программы коррекционной работы с детьми с ОВЗ.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</TotalTime>
  <Words>651</Words>
  <PresentationFormat>Экран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РМО учителей русского языка и литературы</vt:lpstr>
      <vt:lpstr>Первое поколение ФГОС </vt:lpstr>
      <vt:lpstr>Второе поколение ФГОС </vt:lpstr>
      <vt:lpstr>Второе поколение ФГОС</vt:lpstr>
      <vt:lpstr>Третье поколение ФГОС </vt:lpstr>
      <vt:lpstr>Главное отличие ФГОС  </vt:lpstr>
      <vt:lpstr>Основные изменения ФГОС</vt:lpstr>
      <vt:lpstr>Основные изменения ФГОС</vt:lpstr>
      <vt:lpstr>Основные изменения ФГОС</vt:lpstr>
      <vt:lpstr>ВЫВОД:</vt:lpstr>
      <vt:lpstr>Слайд 11</vt:lpstr>
      <vt:lpstr>Предметные результаты.  Русский язык</vt:lpstr>
      <vt:lpstr>Предметные результаты.  Русский язык</vt:lpstr>
      <vt:lpstr>Предметные результаты.  Литература</vt:lpstr>
      <vt:lpstr>Предметные результаты. Литература</vt:lpstr>
      <vt:lpstr>Предметные результаты. Литература</vt:lpstr>
      <vt:lpstr>Русский язык</vt:lpstr>
      <vt:lpstr>Литература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бук</dc:creator>
  <cp:lastModifiedBy>бук</cp:lastModifiedBy>
  <cp:revision>19</cp:revision>
  <dcterms:created xsi:type="dcterms:W3CDTF">2021-08-27T17:38:02Z</dcterms:created>
  <dcterms:modified xsi:type="dcterms:W3CDTF">2021-08-29T18:31:38Z</dcterms:modified>
</cp:coreProperties>
</file>